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4"/>
  </p:normalViewPr>
  <p:slideViewPr>
    <p:cSldViewPr snapToGrid="0">
      <p:cViewPr varScale="1">
        <p:scale>
          <a:sx n="105" d="100"/>
          <a:sy n="105" d="100"/>
        </p:scale>
        <p:origin x="20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5F7CA-8617-7A1B-F91B-695F1D175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A565E-F691-4727-E6DA-E760E290E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A133C-C2F9-126B-203B-A96C68EAD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62820-2CB3-9A89-BF8B-629A5D684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3E370-8BD2-CFFD-FC5B-E485D06D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34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9FF4-11CA-F556-FBF8-34B7478EA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6B3D5-45A2-6795-5ECA-888CB1F8D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85D41-C3B6-20B3-A3CB-CFA01FDDD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BB6CD-EB43-FA61-3E08-07CA60A9B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4FC74-2CB2-BEA2-FA41-212FA8D6E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74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16C25E-E5E3-AAE0-1E36-608A36C4C4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B90EF-AD3B-A28C-19BD-591387E8D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172FA-43D4-119B-6B5D-198EAFA75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269B6-D22A-41F1-9B24-96863826D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FFF11-0938-DA79-41E6-60C435647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61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CC91B-5209-6F87-4B2A-D041351AC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6AD44-744A-8D48-300A-1FA31B54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65A7E-F6BA-B1A9-F680-11A162C40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ED42E-C685-97DB-9B37-042F13265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0090C-D14E-9CD3-36A4-2A9222806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7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AE18C-F884-EA5F-913E-138206D78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6A600-D470-35B1-2BF6-73470CE18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BC0F9-57A3-9C9A-3D37-605029EB3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571FA-6DC3-9F36-AF9C-6E8AACE1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DF978-F106-DD3C-F75F-D18078BB8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76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62E6-D314-CA33-16BE-661C6C66E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2986-78C7-C0D7-DAD1-3ACA67669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34BF0-0602-8778-9B2F-44ABFF9EA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90B31-A0D4-61E7-C816-AD8DE62C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6B41C-9217-38E6-666D-E0209603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EC3EB8-AD4B-75B5-E1E1-7C120FA8D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5D676-9D0C-BB48-4C2C-48A26E8C9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1DE09-7770-3415-B031-438501266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CB6BD-776A-5856-D8A2-20261D7C9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DBA84-2322-2A39-CAD3-C03510EEFD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EC7C7D-98D6-FA8F-4BBA-A75ACC29A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DB77FB-D371-450B-3670-11D172EA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447379-0300-DBEA-20FA-033F9ADFA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6051FD-38FF-105F-2AEC-EEC2AC88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F7F0F-632B-1633-843F-332AF438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58C99-AEC7-8DDB-DDF4-DBC4E43C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432A0-B400-6C82-B8FD-6C3F4712E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8F03F-1AA3-43E5-06F9-0C8088A5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EB80F9-4A94-DD13-85B7-0603A4FF2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943C62-0F0D-3EB5-9A4E-0F755F03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84A1CA-42F5-A38E-847A-AB9D40ED0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6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396D8-D0E2-D192-AEE2-7D09BE437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191F4-17D4-B844-BBA3-1A18079EB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6299A-F9C7-6E27-8C60-EBD9D8531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D3B11-6A6D-87FC-BDA2-081068F11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F6BF7-7DA0-D28E-F0DB-E9946D0B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DE053-D1F0-E0CD-C11E-02BC69979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02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337AC-6B1D-33D5-B609-7AC2E90F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99C098-D82A-022E-2A58-FC4680E8B0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48236-8B29-FCAA-A590-953D9143E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1D945-A45D-4192-65CD-F310C39F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91EB9-5A1C-F9FD-9DBD-4454860E4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FB6E7-1996-0586-D14F-98BD77E0B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98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D0B261-BD41-A6FE-8C56-E60F1CF67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DDFC2-B8C4-41DA-4A08-5EBC4E1E5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CA666-E261-4D8E-FD6A-12A8844126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5D940-2024-AF46-98B0-1BFC3FC21945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46E7F-129F-6F3F-2A5B-0E264FC32C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10173-271B-7BC3-800D-0BAD0AE770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45EC1-C45F-8F4F-900B-4A3A459A3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96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city of brooklyn and brooklyn&#10;&#10;Description automatically generated">
            <a:extLst>
              <a:ext uri="{FF2B5EF4-FFF2-40B4-BE49-F238E27FC236}">
                <a16:creationId xmlns:a16="http://schemas.microsoft.com/office/drawing/2014/main" id="{73014E34-E02F-5A35-EA80-0623B5F96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5"/>
            <a:ext cx="12161520" cy="6837244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81790BC5-0A71-DEFB-072E-B027D0D3E9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5" t="14044" r="3511" b="14286"/>
          <a:stretch/>
        </p:blipFill>
        <p:spPr>
          <a:xfrm>
            <a:off x="9361713" y="4709885"/>
            <a:ext cx="2772229" cy="214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89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2</cp:revision>
  <dcterms:created xsi:type="dcterms:W3CDTF">2023-04-27T19:46:34Z</dcterms:created>
  <dcterms:modified xsi:type="dcterms:W3CDTF">2023-08-07T19:38:16Z</dcterms:modified>
</cp:coreProperties>
</file>

<file path=docProps/thumbnail.jpeg>
</file>